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8" r:id="rId5"/>
    <p:sldId id="262" r:id="rId6"/>
    <p:sldId id="265" r:id="rId7"/>
    <p:sldId id="266" r:id="rId8"/>
    <p:sldId id="453" r:id="rId9"/>
    <p:sldId id="256" r:id="rId10"/>
    <p:sldId id="263" r:id="rId11"/>
    <p:sldId id="452" r:id="rId1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E75A-DE3A-4587-9935-AC61A0316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6A94A-1F03-4C23-A744-E20ACBFB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9199F-2268-4253-AC22-684188D1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130A-7ECB-4AB4-8141-C3DC73A7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3626-0F25-4119-B7CF-FB8FD37A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357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62CD-1217-412E-95CD-539CF4EC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16759-1E11-478D-A9D7-453CBA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C9E3-9CEF-43E5-931D-3823E937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49D0-5C42-4564-A156-29885ADF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339E-761E-4CD0-BB50-56CE8B43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51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4E407-0D52-47AC-97EB-EAF59CA3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D9EB-A390-448E-A328-ACE2684DF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26A60-59B9-4A01-BB0B-5447AEB5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3132A-F4B3-4C4D-97DF-6F0A506B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AFE15-EBAE-4205-935A-14DC0FA4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631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C6B5-D6D2-492E-B45A-367781D0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ACFF-96A1-40FF-BAA2-C10E956D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658B-5CD8-467D-A5EC-02AC1140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2839-C962-41B2-A80C-74245731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E2BD-9B52-4FB3-926A-D6F59A2B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48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551-FBC2-438C-8B03-91852AD7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82BC2-BD32-4DFC-9B63-C499EA91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1897A-67C3-43B4-9948-C376418C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7D3FB-6585-4ED6-9000-AD9257EB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7326D-E6FE-47C9-B142-23758D1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107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9414-059E-445D-80FB-76DCA467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E87A-8197-4F7D-91CF-8EFAF6FA0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FC8C9-8898-464C-B79F-5DF847B66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AE79-0BA0-4B7C-BA87-8EFFD127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BB96F-CB2F-4C8B-A13B-ADA81703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A5B60-9374-4E65-84AB-72DB489E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8788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C90B-82F9-4BAC-96B3-1A1B6C08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E4694-E0A2-4169-BC40-923381EB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E6CCC-A39D-4CE5-A83D-FD17FF8BC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D3E47-2D1E-4D41-9FBC-E38DE9368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63091-B891-4F70-A538-3B8A3F6D9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461DB-D682-4DD7-8BD9-D64FDA30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5DC54-1EED-43B6-95AB-F83F3141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C4A90-CE22-44FE-87AE-B9660EFB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BE5C-D2AE-4242-AD88-7B11F321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6A42A-A147-4CBB-B312-E4809273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7F997-43A2-4CF6-84B2-0C8D46E3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D40AC-F37A-4BC6-B68E-E18A2C7F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71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4C9FE-B16D-4F13-BA4C-9DFFEC8A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21F22-E3FC-417B-8B81-1C9FF471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71118-843E-4011-9BFA-9A28CF82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438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A8C0-FAB3-4ABE-A1E8-DBCE84D6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42E9-DDA6-4F84-8DA2-3BD5E1B4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80B12-2685-4A54-A891-D837E5D85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284B-CE1F-4FA7-B5F7-40F79EC3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F497E-59D7-4BAE-890B-D2F456AE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A654F-E552-4FBF-A32E-0CC6816D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939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E234-7022-4AB5-B85E-07EB24B7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3C4BA-56BC-4442-965B-31E740679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87F2C-18CA-4BCB-B47F-BF7B60E87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A4AE6-0F97-40A8-8BB2-375D5E61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1841-4EAF-4063-8FB7-3F65F126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00E4F-B691-41DE-AADE-66E2217B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843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055E5-C9C8-4DF2-9696-20CD85C1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57261-59B2-4EB1-93A0-F06F45B2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1F9E-2813-4432-A86E-DFF7A2975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C247-0684-4215-B80A-0FC2992E94E2}" type="datetimeFigureOut">
              <a:rPr lang="en-IL" smtClean="0"/>
              <a:t>14/01/2021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E8009-2E53-48C3-9F7B-4D2E873BB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564E7-0110-43B2-B622-E686BCED0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96B1-97DE-4B9E-9879-9E80278065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287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2A5AD56-9606-47E0-9591-3196F68B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CD9A9B-8EB3-4588-92ED-533F11476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A3231-2C09-43B3-B1C8-BB4EA835C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7"/>
          <a:stretch/>
        </p:blipFill>
        <p:spPr>
          <a:xfrm>
            <a:off x="1393371" y="113542"/>
            <a:ext cx="9405257" cy="61066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67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D44D-5BF5-412B-800F-12E6304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54D8-F2B5-4EBA-8F9C-6E28690A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5A413-1A98-438D-A2D9-E3413298C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4692-8288-483E-9F70-0F5D95A5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1AD9-FA78-49FF-AD97-91FD1296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E7CE7-23C3-4A5F-A900-87A067DE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A46F-DD56-42E0-B80B-0DA410B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149E4-FFEA-4A26-9C9A-C8A6B13A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417DB-C73F-421D-ABD6-96019D23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45037-25B2-4323-B58A-9724588BC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7" r="-1" b="154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9AF0-BB7F-4D7D-9B6D-5572724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40E63-C8D2-41F6-92D2-BCC86DBDD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6BC32-2F05-465F-8DB7-F4DCB0E7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82DB-2825-44AB-86BD-7F874F51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FCF1-5B74-4879-A591-11ECA536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9C77A-5C20-4D13-B1E3-3EB658EE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82DB-2825-44AB-86BD-7F874F51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6FCF1-5B74-4879-A591-11ECA5368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816FC-455B-489B-8F65-99480B04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0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8336-AD6B-4D59-8BC0-DA54AF4FE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EF3AA-887A-412C-A5D8-3DAB886F0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CA9A9-4686-4EB8-BB87-ADCDCE2D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Susy</dc:creator>
  <cp:lastModifiedBy>Susy</cp:lastModifiedBy>
  <cp:revision>2</cp:revision>
  <dcterms:created xsi:type="dcterms:W3CDTF">2021-01-14T07:42:52Z</dcterms:created>
  <dcterms:modified xsi:type="dcterms:W3CDTF">2021-01-14T07:44:29Z</dcterms:modified>
</cp:coreProperties>
</file>